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56" r:id="rId2"/>
    <p:sldId id="442" r:id="rId3"/>
    <p:sldId id="456" r:id="rId4"/>
    <p:sldId id="454" r:id="rId5"/>
    <p:sldId id="449" r:id="rId6"/>
    <p:sldId id="450" r:id="rId7"/>
    <p:sldId id="457" r:id="rId8"/>
    <p:sldId id="441" r:id="rId9"/>
    <p:sldId id="446" r:id="rId10"/>
    <p:sldId id="447" r:id="rId11"/>
    <p:sldId id="44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B38BD-C875-4F35-A05F-444813C2030B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6E9C-E148-467A-B176-2D3C6390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3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6E9C-E148-467A-B176-2D3C6390E0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6E9C-E148-467A-B176-2D3C6390E0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3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.d-cd.net/vAAAAgFcJeA-1920.jpg" TargetMode="External"/><Relationship Id="rId13" Type="http://schemas.openxmlformats.org/officeDocument/2006/relationships/hyperlink" Target="https://st-kt.ru/sites/default/files/imagecache/960x400/151120%20BELAZ-74212.jpg" TargetMode="External"/><Relationship Id="rId3" Type="http://schemas.openxmlformats.org/officeDocument/2006/relationships/hyperlink" Target="https://avatars.mds.yandex.net/get-altay/4001569/2a0000017617be855d67cfd8ff7f0204a981/XXXL" TargetMode="External"/><Relationship Id="rId7" Type="http://schemas.openxmlformats.org/officeDocument/2006/relationships/hyperlink" Target="https://gruzrus.com/wp-content/uploads/2022/09/28.jpeg" TargetMode="External"/><Relationship Id="rId12" Type="http://schemas.openxmlformats.org/officeDocument/2006/relationships/hyperlink" Target="http://photos.wikimapia.org/p/00/06/74/27/48_bi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i?id=543a3917c7c366bbbfdf0451281685eb_l-5372116-images-thumbs&amp;ref=rim&amp;n=13&amp;w=1733&amp;h=1153" TargetMode="External"/><Relationship Id="rId11" Type="http://schemas.openxmlformats.org/officeDocument/2006/relationships/hyperlink" Target="https://moya-planeta.ru/upload/images/xl/ac/b5/acb545ed5861fdafeb215da6d81af402fc232a4c.jpg" TargetMode="External"/><Relationship Id="rId5" Type="http://schemas.openxmlformats.org/officeDocument/2006/relationships/hyperlink" Target="https://cdnn11.img.sputnik.by/img/103247/55/1032475507_0:150:3000:1846_2072x0_60_0_0_0b75963023c1b881897c01320497a5cb.jpg" TargetMode="External"/><Relationship Id="rId15" Type="http://schemas.openxmlformats.org/officeDocument/2006/relationships/hyperlink" Target="http://s11.stc.all.kpcdn.net/share/i/12/7244789/wr-960.jpghttp:/s11.stc.all.kpcdn.net/share/i/12/7244789/wr-960.jpg" TargetMode="External"/><Relationship Id="rId10" Type="http://schemas.openxmlformats.org/officeDocument/2006/relationships/hyperlink" Target="https://i2019.otzovik.com/2019/03/21/7921758/img/415552_82461896.jpeg" TargetMode="External"/><Relationship Id="rId4" Type="http://schemas.openxmlformats.org/officeDocument/2006/relationships/hyperlink" Target="https://i.ytimg.com/vi/oFMGE1njACI/maxresdefault.jpg" TargetMode="External"/><Relationship Id="rId9" Type="http://schemas.openxmlformats.org/officeDocument/2006/relationships/hyperlink" Target="https://belarus24.by/upload/dev2fun_opengraph/2fd/2fd4256acf02c2b79ecd58130ed3a4d8.jpg" TargetMode="External"/><Relationship Id="rId14" Type="http://schemas.openxmlformats.org/officeDocument/2006/relationships/hyperlink" Target="https://www.stepnoi.ru/wp-content/uploads/2022/03/Razrez-Stepnoy-2-e1536737287691-2024x135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 </a:t>
            </a:r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</a:t>
            </a:r>
          </a:p>
          <a:p>
            <a:pPr algn="ctr"/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Экскурсія на БелАЗ</a:t>
            </a:r>
            <a:endParaRPr lang="be-BY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</a:t>
            </a:r>
            <a:r>
              <a:rPr lang="be-BY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be-BY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Узнагароды БелАЗа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935480"/>
            <a:ext cx="8892480" cy="438912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 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Ордэн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Працоўнага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Чырвонага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Сцяга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прысуджана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брыльянтавая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зорка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якасці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Мексіканскім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інстытутам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маркетынгу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прысуджаны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18-ы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тэхналогію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якасць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Клуба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лідэраў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узнагароджаны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Залатым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прызам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Амерыкі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якасць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узнагароджаны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прызам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Крыштальная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праграме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«Партнёрства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прагрэса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Ганаровы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сцяг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Рэспублікі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верасня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года) —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асобыя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дасягненні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гаспадарчым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наши изображения\фотографии 2024\фото 2024 август-декабрь\20241002_1731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356991"/>
            <a:ext cx="4863143" cy="351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аши изображения\фотографии 2024\фото 2024 август-декабрь\20241002_1658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r="6423" b="7575"/>
          <a:stretch/>
        </p:blipFill>
        <p:spPr bwMode="auto">
          <a:xfrm>
            <a:off x="4427984" y="0"/>
            <a:ext cx="4716016" cy="33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наши изображения\фотографии 2024\фото 2024 август-декабрь\20241002_1711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35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871" b="-1727"/>
          <a:stretch/>
        </p:blipFill>
        <p:spPr bwMode="auto">
          <a:xfrm>
            <a:off x="0" y="3356991"/>
            <a:ext cx="4283968" cy="360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7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39" y="1285860"/>
            <a:ext cx="8501122" cy="5429288"/>
          </a:xfrm>
        </p:spPr>
        <p:txBody>
          <a:bodyPr>
            <a:normAutofit/>
          </a:bodyPr>
          <a:lstStyle/>
          <a:p>
            <a:pPr marL="230400" indent="-230400" algn="just">
              <a:buFont typeface="+mj-lt"/>
              <a:buAutoNum type="arabicPeriod"/>
            </a:pP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</a:t>
            </a:r>
            <a:br>
              <a:rPr lang="be-BY" sz="1100" dirty="0">
                <a:latin typeface="Times New Roman" pitchFamily="18" charset="0"/>
                <a:cs typeface="Times New Roman" pitchFamily="18" charset="0"/>
              </a:rPr>
            </a:b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з беларус. і рус. мовамі навучання / Т. Ю. Аброськіна. — Мінск : Сэр-Віт, 2023. — 104 с.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 algn="just">
              <a:buFont typeface="+mj-lt"/>
              <a:buAutoNum type="arabicPeriod"/>
            </a:pPr>
            <a:r>
              <a:rPr lang="be-BY" sz="1100" dirty="0">
                <a:latin typeface="Times New Roman" pitchFamily="18" charset="0"/>
                <a:cs typeface="Times New Roman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і рус. мовамі навучання / Т. Ю. Аброськіна. — Мінск : Сэр-Віт, 2023. — 72 с.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https://ru.wikipedia.org/wiki/Белорусский_автомобильный_завод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avatars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net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get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altay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/4001569/2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0000017617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855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67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cfd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0204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981/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XXXL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https://i.ytimg.com/vi/oFMGE1njACI/maxresdefault.jpg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https://cdnn11.img.sputnik.by/img/103247/55/1032475507_0:150:3000:1846_2072x0_60_0_0_0b75963023c1b881897c01320497a5cb.jpg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https://avatars.mds.yandex.net/i?id=543a3917c7c366bbbfdf0451281685eb_l-5372116-images-thumbs&amp;ref=rim&amp;n=13&amp;w=1733&amp;h=1153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https://gruzrus.com/wp-content/uploads/2022/09/28.jpeg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https://a.d-cd.net/vAAAAgFcJeA-1920.jpg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https://belarus24.by/upload/dev2fun_opengraph/2fd/2fd4256acf02c2b79ecd58130ed3a4d8.jpg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https://i2019.otzovik.com/2019/03/21/7921758/img/415552_82461896.jpeg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https://moya-planeta.ru/upload/images/xl/ac/b5/acb545ed5861fdafeb215da6d81af402fc232a4c.jpg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http://photos.wikimapia.org/p/00/06/74/27/48_big.jpg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https://st-kt.ru/sites/default/files/imagecache/960x400/151120%20BELAZ-74212.jpg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https://st-kt.ru/sites/default/files/imagecache/960x400/151120%20BELAZ-74212.jpg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https://cdn1.tenchat.ru/static/vbc-gostinder/2024-06-07/915bd36e-97a0-49d3-8b7e-23354e58db4c.jpg?width=1396&amp;height=986&amp;fmt=webp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https://msk.kprf.ru/wp-content/uploads/2022/04/original.jpg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https://www.stepnoi.ru/wp-content/uploads/2022/03/Razrez-Stepnoy-2-e1536737287691-2024x1350.jpg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http://s11.stc.all.kpcdn.net/share/i/12/7244789/wr-960.jpghttp://s11.stc.all.kpcdn.net/share/i/12/7244789/wr-960.jpg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звароту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04.04.2025).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indent="-230400">
              <a:buFont typeface="+mj-lt"/>
              <a:buAutoNum type="arabicPeriod"/>
            </a:pPr>
            <a:r>
              <a:rPr lang="be-BY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Фота з асабістага архіва І. Ф. Кралько.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err="1" smtClean="0"/>
              <a:t>БелАЗ</a:t>
            </a:r>
            <a:r>
              <a:rPr lang="ru-RU" sz="7200" b="1" dirty="0" smtClean="0"/>
              <a:t> (</a:t>
            </a:r>
            <a:r>
              <a:rPr lang="be-BY" sz="7200" b="1" dirty="0" smtClean="0"/>
              <a:t>г. Жодзіна)</a:t>
            </a:r>
            <a:endParaRPr lang="ru-RU" sz="7200" b="1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0137"/>
            <a:ext cx="8856984" cy="506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8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be-BY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Беларускі аўтамабільны завод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па вытворчасці кар’ернай тэхнікі (г. Жодзіна Мінскай вобл.). На прадпрыемстве выпускаюць кар’ерныя самазвалы, машыны для падземных работ, бульдозеры, пагрузчыкі, аэрадромныя цягачы.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Будаўніцтва завода пачалося ў 1947 г. Спачатку завод выпускаў кустарэзы, прыцэпныя дарожныя каткі, снегаачышчальнікі, снегапагрузчыкі, палівамыечныя машыны, а з 1958 г. — 25-тонныя самазвалы МАЗ-525. Першая мадэль 27-тоннага БелАЗа-540 выпушчана ў 1961 г. А з 1976 г. сталі выпускаць кар’ерныя самазвалы БелАЗ-549 грузапад’ёмнасцю 75 тон. У 1979 г. быў выпушчаны самазвал-гігант БелАЗ-7521 грузапад’ёмнасцю 180 тон. Да 1986 г. завод мог выпускаць да 6000 адзінак кар’ернай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грузавой тэхнікі ў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be-BY" dirty="0" smtClean="0">
                <a:latin typeface="+mj-lt"/>
              </a:rPr>
              <a:t>БелАЗ-75570</a:t>
            </a:r>
          </a:p>
          <a:p>
            <a:pPr marL="0" indent="0">
              <a:buNone/>
            </a:pPr>
            <a:endParaRPr lang="be-BY" dirty="0">
              <a:latin typeface="+mj-lt"/>
            </a:endParaRPr>
          </a:p>
          <a:p>
            <a:pPr marL="0" indent="0">
              <a:buNone/>
            </a:pPr>
            <a:r>
              <a:rPr lang="be-BY" dirty="0" smtClean="0">
                <a:latin typeface="+mj-lt"/>
              </a:rPr>
              <a:t>                                                                аэрадромны цягач</a:t>
            </a:r>
          </a:p>
          <a:p>
            <a:pPr marL="0" indent="0">
              <a:buNone/>
            </a:pPr>
            <a:endParaRPr lang="be-BY" dirty="0" smtClean="0">
              <a:latin typeface="+mj-lt"/>
            </a:endParaRPr>
          </a:p>
          <a:p>
            <a:pPr marL="0" indent="0">
              <a:buNone/>
            </a:pPr>
            <a:endParaRPr lang="be-BY" dirty="0">
              <a:latin typeface="+mj-lt"/>
            </a:endParaRPr>
          </a:p>
          <a:p>
            <a:pPr marL="0" indent="0">
              <a:buNone/>
            </a:pPr>
            <a:endParaRPr lang="be-BY" dirty="0" smtClean="0">
              <a:latin typeface="+mj-lt"/>
            </a:endParaRPr>
          </a:p>
          <a:p>
            <a:pPr marL="0" indent="0">
              <a:buNone/>
            </a:pPr>
            <a:endParaRPr lang="be-BY" dirty="0">
              <a:latin typeface="+mj-lt"/>
            </a:endParaRPr>
          </a:p>
          <a:p>
            <a:pPr marL="0" indent="0">
              <a:buNone/>
            </a:pPr>
            <a:r>
              <a:rPr lang="be-BY" dirty="0" smtClean="0">
                <a:latin typeface="+mj-lt"/>
              </a:rPr>
              <a:t>Пагрузчык БелАЗ-7822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 descr="https://upload.wikimedia.org/wikipedia/commons/thumb/0/0b/Belaz_75570_2.jpg/250px-Belaz_75570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4088"/>
            <a:ext cx="4392488" cy="286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thumb/7/75/Belaz_78221.jpg/250px-Belaz_782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8" y="3714769"/>
            <a:ext cx="5757302" cy="288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load.wikimedia.org/wikipedia/commons/thumb/5/53/The_Soviet_Union_1971_CPA_3999_stamp_%28BelAZ-540_Tipper_Truck%29.jpg/250px-The_Soviet_Union_1971_CPA_3999_stamp_%28BelAZ-540_Tipper_Truck%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94" y="3861048"/>
            <a:ext cx="2966010" cy="189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96" y="704088"/>
            <a:ext cx="4104456" cy="274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953816"/>
            <a:ext cx="8712968" cy="976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верасня 2013 года БелАЗ прадставіў самы вялікі </a:t>
            </a:r>
            <a:b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самазвал — БелАЗ-75710 — грузапад’ёмнасцю 450 тон.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948384"/>
            <a:ext cx="856895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16017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81426"/>
            <a:ext cx="4211959" cy="37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1426"/>
            <a:ext cx="4950407" cy="37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"/>
            <a:ext cx="4446350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62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6" y="10451"/>
            <a:ext cx="4740910" cy="327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21876" cy="328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6" y="3261143"/>
            <a:ext cx="4740910" cy="359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8" y="3281035"/>
            <a:ext cx="4435374" cy="3596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be-BY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ізкультхвілінка 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Паравоз крычыць: «Ду-ду!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іду, іду, іду».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весела бягуць,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 песеньку пяюць: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Чах-чах-чах, чух-чух-чух,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Ш-ш-ш, у-у-у!</a:t>
            </a:r>
          </a:p>
          <a:p>
            <a:pPr>
              <a:buNone/>
            </a:pPr>
            <a:r>
              <a:rPr lang="be-B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Прыехалі!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09"/>
            <a:ext cx="5004049" cy="319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"/>
            <a:ext cx="4139953" cy="319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3" t="17536" r="2597" b="20114"/>
          <a:stretch/>
        </p:blipFill>
        <p:spPr bwMode="auto">
          <a:xfrm>
            <a:off x="-108521" y="3192987"/>
            <a:ext cx="4248473" cy="366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наши изображения\фотографии 2024\фото 2024 август-декабрь\20241002_1621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192987"/>
            <a:ext cx="5004048" cy="366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6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6044</TotalTime>
  <Words>223</Words>
  <Application>Microsoft Office PowerPoint</Application>
  <PresentationFormat>Экран (4:3)</PresentationFormat>
  <Paragraphs>59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Асновы моўнай культуры, 3 клас</vt:lpstr>
      <vt:lpstr>БелАЗ (г. Жодзіна)</vt:lpstr>
      <vt:lpstr>Беларускі аўтамабільны завод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Фізкультхвілінка </vt:lpstr>
      <vt:lpstr>Презентация PowerPoint</vt:lpstr>
      <vt:lpstr>Узнагароды БелАЗа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650</cp:revision>
  <dcterms:created xsi:type="dcterms:W3CDTF">2024-06-18T15:25:29Z</dcterms:created>
  <dcterms:modified xsi:type="dcterms:W3CDTF">2025-04-17T11:59:52Z</dcterms:modified>
</cp:coreProperties>
</file>